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7" r:id="rId3"/>
    <p:sldId id="290" r:id="rId4"/>
    <p:sldId id="291" r:id="rId5"/>
    <p:sldId id="276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D565"/>
    <a:srgbClr val="A7D971"/>
    <a:srgbClr val="B6DF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32BC02-441E-4D0D-A052-46D2F09D3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D94E3E4-2321-419B-8011-0567AB5E53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60019B-DB53-445A-AD5D-AE2327472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691E5-12D3-4D82-9B4E-52540E42D9C2}" type="datetimeFigureOut">
              <a:rPr lang="fr-FR" smtClean="0"/>
              <a:t>12/10/2020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3F605E-6CB0-4C0A-9117-82C3DADAB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658D53-B31B-457D-9EC2-568B82548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216A0-F77D-4FCB-A789-DAF66759ED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6286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9A38A3-D095-44FD-824E-320140854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8AE2E07-F7CF-48E6-8FEA-090E5710F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BF18A4-9F9D-4DA7-8362-7A4F88940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691E5-12D3-4D82-9B4E-52540E42D9C2}" type="datetimeFigureOut">
              <a:rPr lang="fr-FR" smtClean="0"/>
              <a:t>12/10/2020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7DE056-EA2C-453C-8ECE-FD1D190AF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B92363-BE41-4A6A-9EB0-27C97B056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216A0-F77D-4FCB-A789-DAF66759ED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7108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D86D523-EC90-4911-B147-554E1D6844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BC9E696-19F0-4D1B-BC7C-A45745208E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5B9547-D96D-4CCD-8E83-F8C821EC6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691E5-12D3-4D82-9B4E-52540E42D9C2}" type="datetimeFigureOut">
              <a:rPr lang="fr-FR" smtClean="0"/>
              <a:t>12/10/2020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FC7EE4-EB58-46BB-AD98-E81D75BE7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4BD57F-F0F7-401F-8CC2-B0152793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216A0-F77D-4FCB-A789-DAF66759ED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5054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7D47CD-D640-40A5-AF46-AC5C4311E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99F2E1-A0B2-41E0-8B0B-7CCEA7A5C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21C9C0-1DC4-458C-A095-351A5551F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691E5-12D3-4D82-9B4E-52540E42D9C2}" type="datetimeFigureOut">
              <a:rPr lang="fr-FR" smtClean="0"/>
              <a:t>12/10/2020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2D7790-0CA7-4FE4-9D06-A9FDFCB72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A623CB-C074-4DF3-AB1E-14A0BB138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216A0-F77D-4FCB-A789-DAF66759ED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3985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61AEB-D649-4E8D-9087-0DF6A3DA4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EF7D21C-717B-4EED-8137-FF02852D7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E75656-8B6B-4409-BCE6-591114BAB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691E5-12D3-4D82-9B4E-52540E42D9C2}" type="datetimeFigureOut">
              <a:rPr lang="fr-FR" smtClean="0"/>
              <a:t>12/10/2020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E180A5-37AF-4C5E-8C85-EA5CF1C6C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CB82D4-B544-4A19-96FC-48A423698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216A0-F77D-4FCB-A789-DAF66759ED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7030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23BDFA-AE30-41CC-BE22-DFFA30EAB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257E08-DE70-463A-98AB-3984A297AE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0561F6D-70BF-4DCA-A0CA-DC728588D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99E962C-FCE3-4763-B272-EAB27627F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691E5-12D3-4D82-9B4E-52540E42D9C2}" type="datetimeFigureOut">
              <a:rPr lang="fr-FR" smtClean="0"/>
              <a:t>12/10/2020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2030D79-721C-43AF-B9DA-4175AA00A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C99C06-F476-4331-9E61-6AD1E178D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216A0-F77D-4FCB-A789-DAF66759ED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3946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962708-C1FE-4361-AAA6-F34FD1BB0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5A1DC0A-DDE8-4C6F-8B5C-4C1A7261A1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173C9D5-099D-4916-99D3-9EB848A0C6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D5D410F-AED2-4784-B201-FB77D2EFD1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85DEB7D-B1E8-4A63-AC38-A5C2AE09B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B2D5226-7E37-45F9-994B-89F9581E6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691E5-12D3-4D82-9B4E-52540E42D9C2}" type="datetimeFigureOut">
              <a:rPr lang="fr-FR" smtClean="0"/>
              <a:t>12/10/2020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05A0546-A87A-4EE4-8EA9-C375BC8C3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212D645-E224-4E54-A98B-ED925DD17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216A0-F77D-4FCB-A789-DAF66759ED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5651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045CC1-66F9-4ED3-B5D0-AB8AE9130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CC3629C-3A9E-4046-8709-FDCD49B31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691E5-12D3-4D82-9B4E-52540E42D9C2}" type="datetimeFigureOut">
              <a:rPr lang="fr-FR" smtClean="0"/>
              <a:t>12/10/2020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D0F14EC-E7E4-4628-911E-57D0E8BED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91DDE95-28FA-4643-ADD6-6CED849FE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216A0-F77D-4FCB-A789-DAF66759ED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1083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FFE442C-3447-40EC-A423-CD11C4B7A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691E5-12D3-4D82-9B4E-52540E42D9C2}" type="datetimeFigureOut">
              <a:rPr lang="fr-FR" smtClean="0"/>
              <a:t>12/10/2020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7723BA1-5F7F-43C0-BBB9-B98C5C443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3EB560-25E0-4E74-8048-1DDCA5836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216A0-F77D-4FCB-A789-DAF66759ED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7158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1E6AFD-58D7-460A-A5E6-CA4277E0B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B7CDD0-9BE5-4483-8DF5-0C7198032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3E27816-7BA6-4828-9AA2-53F75A738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F4D3912-912D-4D8C-97E5-4D1FDFA6C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691E5-12D3-4D82-9B4E-52540E42D9C2}" type="datetimeFigureOut">
              <a:rPr lang="fr-FR" smtClean="0"/>
              <a:t>12/10/2020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5EFC6BD-DD8B-45BD-8AE1-66175D553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0C9201E-B47A-4757-B169-2BF507324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216A0-F77D-4FCB-A789-DAF66759ED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1284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522D3-E768-4CF5-B31A-1197389DD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D55E70D-641E-439A-866A-DD0C320534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528E596-BF17-4A79-AA71-BE9EB693D4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146E953-E3C1-4BC1-A5C4-AB76E6E53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691E5-12D3-4D82-9B4E-52540E42D9C2}" type="datetimeFigureOut">
              <a:rPr lang="fr-FR" smtClean="0"/>
              <a:t>12/10/2020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20D6786-3C7E-4EA2-9FE7-A7FB89DA2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43ED15E-1F3B-4B11-A97B-BE0C82D8B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216A0-F77D-4FCB-A789-DAF66759ED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361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3291C5C-42F9-4BBF-B875-3AD766656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61837D-F07C-43DC-B40F-4C1609C92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49867A-3A6B-448C-A38C-675C062194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691E5-12D3-4D82-9B4E-52540E42D9C2}" type="datetimeFigureOut">
              <a:rPr lang="fr-FR" smtClean="0"/>
              <a:t>12/10/2020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1BC2904-487C-4210-A0FB-F510F1AD0B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AF7AB8-333C-49A8-8901-2F2E5154A8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216A0-F77D-4FCB-A789-DAF66759ED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74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.lorioux@urgengo.f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ontact@urgengo.fr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002A3C-1A71-41B2-B5F6-DFD5C1535B91}"/>
              </a:ext>
            </a:extLst>
          </p:cNvPr>
          <p:cNvSpPr txBox="1">
            <a:spLocks/>
          </p:cNvSpPr>
          <p:nvPr/>
        </p:nvSpPr>
        <p:spPr>
          <a:xfrm>
            <a:off x="124326" y="2444866"/>
            <a:ext cx="11943348" cy="15813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l’Application mobile </a:t>
            </a:r>
          </a:p>
          <a:p>
            <a:pPr algn="ctr"/>
            <a:r>
              <a:rPr lang="fr-FR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pour trouver un médecin en urgence</a:t>
            </a:r>
          </a:p>
          <a:p>
            <a:pPr algn="ctr"/>
            <a:r>
              <a:rPr lang="fr-FR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autour de vous</a:t>
            </a:r>
          </a:p>
        </p:txBody>
      </p:sp>
      <p:pic>
        <p:nvPicPr>
          <p:cNvPr id="4" name="Image 3" descr="Une image contenant signe, horloge&#10;&#10;Description générée automatiquement">
            <a:extLst>
              <a:ext uri="{FF2B5EF4-FFF2-40B4-BE49-F238E27FC236}">
                <a16:creationId xmlns:a16="http://schemas.microsoft.com/office/drawing/2014/main" id="{481FE56E-9327-47F1-9A65-740073B0D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90" y="1087755"/>
            <a:ext cx="4579620" cy="1020372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0DE43B48-CE42-4A67-86A0-34D8CD364120}"/>
              </a:ext>
            </a:extLst>
          </p:cNvPr>
          <p:cNvSpPr txBox="1">
            <a:spLocks/>
          </p:cNvSpPr>
          <p:nvPr/>
        </p:nvSpPr>
        <p:spPr>
          <a:xfrm>
            <a:off x="124326" y="5394036"/>
            <a:ext cx="11943348" cy="10809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b="1" dirty="0">
                <a:solidFill>
                  <a:srgbClr val="00B0F0"/>
                </a:solidFill>
                <a:latin typeface="+mn-lt"/>
              </a:rPr>
              <a:t>www.urgengo.fr</a:t>
            </a:r>
          </a:p>
          <a:p>
            <a:pPr algn="ctr"/>
            <a:r>
              <a:rPr lang="fr-FR" sz="2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Dominique LORIOUX – </a:t>
            </a:r>
            <a:r>
              <a:rPr lang="fr-FR" sz="2000" b="1" dirty="0">
                <a:solidFill>
                  <a:schemeClr val="bg2">
                    <a:lumMod val="50000"/>
                  </a:schemeClr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d.lorioux@urgengo.fr</a:t>
            </a:r>
            <a:endParaRPr lang="fr-FR" sz="2000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algn="ctr"/>
            <a:r>
              <a:rPr lang="fr-FR" sz="2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1 rue Marc Seguin – 26300 Alixan</a:t>
            </a:r>
            <a:endParaRPr lang="fr-FR" sz="2000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DC8CA4D-7033-413A-BFCB-7D64EACEE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0643" y="4855582"/>
            <a:ext cx="1428750" cy="4191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ECA0040-8350-41A7-BF3F-D61445CF84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7060" y="4845637"/>
            <a:ext cx="1428750" cy="4191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F7FF8EC-ACAF-495B-81DB-D23D49175A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309" y="4793576"/>
            <a:ext cx="523222" cy="52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90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CD84505F-EB16-4AC9-87D9-3CCD5D8E1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348" y="1993158"/>
            <a:ext cx="2092846" cy="2178146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393AE3-DF02-4B8A-B05A-CD117C1C6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2210" y="2494547"/>
            <a:ext cx="5868785" cy="1676757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3900" b="1" dirty="0">
                <a:solidFill>
                  <a:srgbClr val="00B0F0"/>
                </a:solidFill>
              </a:rPr>
              <a:t>Que faire ?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3900" b="1" dirty="0">
                <a:solidFill>
                  <a:srgbClr val="00B0F0"/>
                </a:solidFill>
              </a:rPr>
              <a:t>Lorsque mon médecin traitant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3900" b="1" dirty="0">
                <a:solidFill>
                  <a:srgbClr val="00B0F0"/>
                </a:solidFill>
              </a:rPr>
              <a:t>n’est pas disponible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fr-FR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fr-FR" sz="32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fr-FR" sz="29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fr-FR" sz="29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fr-FR" sz="29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112BA3D4-3821-459C-B5EA-ECE020F352DC}"/>
              </a:ext>
            </a:extLst>
          </p:cNvPr>
          <p:cNvSpPr txBox="1">
            <a:spLocks/>
          </p:cNvSpPr>
          <p:nvPr/>
        </p:nvSpPr>
        <p:spPr>
          <a:xfrm>
            <a:off x="2643447" y="4671752"/>
            <a:ext cx="8922911" cy="14643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3200" dirty="0">
                <a:solidFill>
                  <a:schemeClr val="bg2">
                    <a:lumMod val="50000"/>
                  </a:schemeClr>
                </a:solidFill>
              </a:rPr>
              <a:t>Autour de moi, il existe </a:t>
            </a:r>
            <a:r>
              <a:rPr lang="fr-FR" sz="3200" u="sng" dirty="0">
                <a:solidFill>
                  <a:schemeClr val="bg2">
                    <a:lumMod val="50000"/>
                  </a:schemeClr>
                </a:solidFill>
              </a:rPr>
              <a:t>souvent</a:t>
            </a:r>
            <a:r>
              <a:rPr lang="fr-FR" sz="3200" dirty="0">
                <a:solidFill>
                  <a:schemeClr val="bg2">
                    <a:lumMod val="50000"/>
                  </a:schemeClr>
                </a:solidFill>
              </a:rPr>
              <a:t> une </a:t>
            </a:r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offre de soins sans rendez-vous, mais elle est …</a:t>
            </a:r>
            <a:endParaRPr lang="fr-FR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4A6E877-1DC2-404D-AB80-588E7529A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42" y="3082231"/>
            <a:ext cx="1647728" cy="2962276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2D18C00-B743-44FA-B438-CAE7BDD4B6B0}"/>
              </a:ext>
            </a:extLst>
          </p:cNvPr>
          <p:cNvSpPr/>
          <p:nvPr/>
        </p:nvSpPr>
        <p:spPr>
          <a:xfrm>
            <a:off x="625643" y="617621"/>
            <a:ext cx="4307304" cy="12115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bg2">
                    <a:lumMod val="50000"/>
                  </a:schemeClr>
                </a:solidFill>
              </a:rPr>
              <a:t>Besoin de consulter un médecin en urgence ?</a:t>
            </a:r>
            <a:endParaRPr lang="fr-FR" sz="2800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F180E86-EED3-4313-BF53-4B7339F92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979" y="537411"/>
            <a:ext cx="1332041" cy="1332041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FC79C4D-C85E-4C79-89A1-353B1C9589CF}"/>
              </a:ext>
            </a:extLst>
          </p:cNvPr>
          <p:cNvSpPr/>
          <p:nvPr/>
        </p:nvSpPr>
        <p:spPr>
          <a:xfrm>
            <a:off x="7259052" y="617621"/>
            <a:ext cx="4307305" cy="1211536"/>
          </a:xfrm>
          <a:prstGeom prst="round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bg2">
                    <a:lumMod val="50000"/>
                  </a:schemeClr>
                </a:solidFill>
              </a:rPr>
              <a:t>Contacter en priorité son médecin traitant</a:t>
            </a:r>
            <a:endParaRPr lang="fr-FR" sz="2800" b="1" dirty="0"/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B6CA8ECA-9181-4A49-BB5C-1810929C986E}"/>
              </a:ext>
            </a:extLst>
          </p:cNvPr>
          <p:cNvSpPr/>
          <p:nvPr/>
        </p:nvSpPr>
        <p:spPr>
          <a:xfrm>
            <a:off x="5077326" y="842211"/>
            <a:ext cx="240632" cy="745957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E5D73358-B06E-4EE0-AD08-C47C0AEC7A57}"/>
              </a:ext>
            </a:extLst>
          </p:cNvPr>
          <p:cNvSpPr/>
          <p:nvPr/>
        </p:nvSpPr>
        <p:spPr>
          <a:xfrm>
            <a:off x="6874041" y="842211"/>
            <a:ext cx="240632" cy="745957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7468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9FC449DA-18E9-40C8-911E-50C10B03FC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70" r="2" b="16984"/>
          <a:stretch/>
        </p:blipFill>
        <p:spPr>
          <a:xfrm>
            <a:off x="0" y="1"/>
            <a:ext cx="605025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4FAEC43-7464-488F-934B-CCE702DD1E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71"/>
          <a:stretch/>
        </p:blipFill>
        <p:spPr>
          <a:xfrm>
            <a:off x="6141722" y="1"/>
            <a:ext cx="605027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3418B8E-9AFA-4D6E-9637-42BAD4C5C1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552" r="2" b="2"/>
          <a:stretch/>
        </p:blipFill>
        <p:spPr>
          <a:xfrm>
            <a:off x="20" y="3489159"/>
            <a:ext cx="605025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A7FF02C-AEDE-48ED-A72E-C879C7F0FF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" b="1014"/>
          <a:stretch/>
        </p:blipFill>
        <p:spPr>
          <a:xfrm>
            <a:off x="6141722" y="3489159"/>
            <a:ext cx="605027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94FDF1F-5757-4B64-8479-0D70986DBF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152" b="-1"/>
          <a:stretch/>
        </p:blipFill>
        <p:spPr>
          <a:xfrm>
            <a:off x="3983736" y="1918638"/>
            <a:ext cx="4224528" cy="302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40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19A58F1-7EFF-4BCA-94D8-2A480B0D3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379" y="8608"/>
            <a:ext cx="3746684" cy="614805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D2981D0-9ADD-4819-A053-A19E1FF09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250" y="768628"/>
            <a:ext cx="2552700" cy="4578976"/>
          </a:xfrm>
          <a:prstGeom prst="rect">
            <a:avLst/>
          </a:prstGeo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3D716CC7-DEB4-4ECF-9CFF-27B96D24F47C}"/>
              </a:ext>
            </a:extLst>
          </p:cNvPr>
          <p:cNvSpPr txBox="1">
            <a:spLocks/>
          </p:cNvSpPr>
          <p:nvPr/>
        </p:nvSpPr>
        <p:spPr>
          <a:xfrm>
            <a:off x="336458" y="466724"/>
            <a:ext cx="3866574" cy="46179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3200" b="1" dirty="0">
                <a:solidFill>
                  <a:srgbClr val="00B0F0"/>
                </a:solidFill>
              </a:rPr>
              <a:t>Patients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AC599DA7-7CCE-4989-9100-8DF880F8F205}"/>
              </a:ext>
            </a:extLst>
          </p:cNvPr>
          <p:cNvSpPr txBox="1">
            <a:spLocks/>
          </p:cNvSpPr>
          <p:nvPr/>
        </p:nvSpPr>
        <p:spPr>
          <a:xfrm>
            <a:off x="985837" y="5909924"/>
            <a:ext cx="10220325" cy="704851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3000" b="1" i="1" dirty="0">
                <a:solidFill>
                  <a:srgbClr val="00B0F0"/>
                </a:solidFill>
              </a:rPr>
              <a:t>App Gratuite pour les patients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fr-FR" sz="3000" b="1" i="1" dirty="0">
                <a:solidFill>
                  <a:srgbClr val="00B0F0"/>
                </a:solidFill>
              </a:rPr>
              <a:t>UrgenGO intègre un algorithme de calcul des temps d’attente</a:t>
            </a:r>
            <a:endParaRPr lang="fr-FR" sz="3000" i="1" dirty="0">
              <a:solidFill>
                <a:srgbClr val="00B0F0"/>
              </a:solidFill>
            </a:endParaRPr>
          </a:p>
          <a:p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0338DAE9-230E-4A1E-B439-5D18E06457C0}"/>
              </a:ext>
            </a:extLst>
          </p:cNvPr>
          <p:cNvSpPr txBox="1">
            <a:spLocks/>
          </p:cNvSpPr>
          <p:nvPr/>
        </p:nvSpPr>
        <p:spPr>
          <a:xfrm>
            <a:off x="7686675" y="440363"/>
            <a:ext cx="4152399" cy="52001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3500" b="1" dirty="0">
                <a:solidFill>
                  <a:srgbClr val="A0D565"/>
                </a:solidFill>
              </a:rPr>
              <a:t>Structures médicales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27D55AB-04B0-43B5-B706-8BF4BE66E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359" y="737853"/>
            <a:ext cx="993734" cy="222524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02350A5-F718-4632-9970-8DDFF1B1314C}"/>
              </a:ext>
            </a:extLst>
          </p:cNvPr>
          <p:cNvSpPr/>
          <p:nvPr/>
        </p:nvSpPr>
        <p:spPr>
          <a:xfrm>
            <a:off x="352926" y="328864"/>
            <a:ext cx="3866574" cy="5378823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A8EC1A0-54CA-4933-BC9D-48CA30667A66}"/>
              </a:ext>
            </a:extLst>
          </p:cNvPr>
          <p:cNvSpPr/>
          <p:nvPr/>
        </p:nvSpPr>
        <p:spPr>
          <a:xfrm>
            <a:off x="7703143" y="328864"/>
            <a:ext cx="4135931" cy="5378824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FA5BD2A-8AB2-41FA-9D19-6E3A41563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189" y="1150313"/>
            <a:ext cx="1975151" cy="3661255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71CE6D74-9BF1-48FA-80F1-AFF34DE12477}"/>
              </a:ext>
            </a:extLst>
          </p:cNvPr>
          <p:cNvSpPr/>
          <p:nvPr/>
        </p:nvSpPr>
        <p:spPr>
          <a:xfrm>
            <a:off x="2245850" y="1709372"/>
            <a:ext cx="1826508" cy="678324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Information</a:t>
            </a:r>
            <a:endParaRPr lang="fr-FR" dirty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D33D7B1-9500-4ED3-89EB-842A46CF3667}"/>
              </a:ext>
            </a:extLst>
          </p:cNvPr>
          <p:cNvSpPr/>
          <p:nvPr/>
        </p:nvSpPr>
        <p:spPr>
          <a:xfrm>
            <a:off x="1634354" y="4711646"/>
            <a:ext cx="1826508" cy="678324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Avis</a:t>
            </a:r>
            <a:endParaRPr lang="fr-FR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D06C443-CABE-4D99-B7BB-720C4054CC42}"/>
              </a:ext>
            </a:extLst>
          </p:cNvPr>
          <p:cNvSpPr/>
          <p:nvPr/>
        </p:nvSpPr>
        <p:spPr>
          <a:xfrm>
            <a:off x="1932101" y="3715605"/>
            <a:ext cx="1826508" cy="678324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Temps d’Attente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5E9A281-0828-4CF0-B89A-9D479DE4059E}"/>
              </a:ext>
            </a:extLst>
          </p:cNvPr>
          <p:cNvSpPr/>
          <p:nvPr/>
        </p:nvSpPr>
        <p:spPr>
          <a:xfrm>
            <a:off x="2196757" y="2718954"/>
            <a:ext cx="1826508" cy="678324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Acteur</a:t>
            </a:r>
            <a:endParaRPr lang="fr-FR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DD6B1C3-9494-4225-96D2-129A0B0FBA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9459" y="2121047"/>
            <a:ext cx="2398415" cy="2413084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3CE02112-0CD2-409C-8684-8FA8CF4CB2F3}"/>
              </a:ext>
            </a:extLst>
          </p:cNvPr>
          <p:cNvSpPr/>
          <p:nvPr/>
        </p:nvSpPr>
        <p:spPr>
          <a:xfrm>
            <a:off x="8586974" y="1275712"/>
            <a:ext cx="2351800" cy="678324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Communication</a:t>
            </a:r>
            <a:endParaRPr lang="fr-FR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1725C7A-3971-4FEE-9143-B601FD3D0B42}"/>
              </a:ext>
            </a:extLst>
          </p:cNvPr>
          <p:cNvSpPr/>
          <p:nvPr/>
        </p:nvSpPr>
        <p:spPr>
          <a:xfrm>
            <a:off x="7822822" y="2379792"/>
            <a:ext cx="1435437" cy="678324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Qualité</a:t>
            </a:r>
            <a:endParaRPr lang="fr-FR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BC8534F-F7B8-4F13-BEC8-00F1829D3084}"/>
              </a:ext>
            </a:extLst>
          </p:cNvPr>
          <p:cNvSpPr/>
          <p:nvPr/>
        </p:nvSpPr>
        <p:spPr>
          <a:xfrm>
            <a:off x="8393860" y="4736367"/>
            <a:ext cx="2738027" cy="678324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Visibilité en ligne</a:t>
            </a:r>
            <a:endParaRPr lang="fr-FR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5825065-9BA2-4DDF-88BB-253E8AC8DE86}"/>
              </a:ext>
            </a:extLst>
          </p:cNvPr>
          <p:cNvSpPr/>
          <p:nvPr/>
        </p:nvSpPr>
        <p:spPr>
          <a:xfrm>
            <a:off x="7822822" y="3558753"/>
            <a:ext cx="1435437" cy="678324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Image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5848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C8F80A8-88A8-48E3-B3EB-4310C9E40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9104" y="1114925"/>
            <a:ext cx="3467303" cy="3449054"/>
          </a:xfrm>
          <a:prstGeom prst="rect">
            <a:avLst/>
          </a:prstGeom>
        </p:spPr>
      </p:pic>
      <p:pic>
        <p:nvPicPr>
          <p:cNvPr id="5" name="Image 4" descr="Une image contenant signe, horloge&#10;&#10;Description générée automatiquement">
            <a:extLst>
              <a:ext uri="{FF2B5EF4-FFF2-40B4-BE49-F238E27FC236}">
                <a16:creationId xmlns:a16="http://schemas.microsoft.com/office/drawing/2014/main" id="{6945C927-3AA9-44E7-BBB2-663F12F612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842" y="367407"/>
            <a:ext cx="2286000" cy="509337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393AE3-DF02-4B8A-B05A-CD117C1C6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54" y="1157035"/>
            <a:ext cx="7162800" cy="38741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>
                <a:solidFill>
                  <a:schemeClr val="bg2">
                    <a:lumMod val="50000"/>
                  </a:schemeClr>
                </a:solidFill>
              </a:rPr>
              <a:t>L’ambition de la solution est de :</a:t>
            </a:r>
          </a:p>
          <a:p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faciliter l’accès à un médecin en urgence</a:t>
            </a:r>
          </a:p>
          <a:p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mieux répartir la charge de travail des professionnels de santé</a:t>
            </a:r>
          </a:p>
          <a:p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favoriser l’engagement du patient dans son parcours de soins.</a:t>
            </a:r>
          </a:p>
          <a:p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apporter une nouvelle expérience aux patients via une innovation numérique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fr-FR" sz="29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FFA05F0-7D15-4B89-BC56-882176651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937" y="5152361"/>
            <a:ext cx="1428750" cy="4191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9C5AA24-0E3F-475B-946D-A0BA6F9AB6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0354" y="5142416"/>
            <a:ext cx="1428750" cy="4191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FBAC7492-69FC-4C5D-AE6E-7736482B3A50}"/>
              </a:ext>
            </a:extLst>
          </p:cNvPr>
          <p:cNvSpPr txBox="1">
            <a:spLocks/>
          </p:cNvSpPr>
          <p:nvPr/>
        </p:nvSpPr>
        <p:spPr>
          <a:xfrm>
            <a:off x="124326" y="5596603"/>
            <a:ext cx="11943348" cy="8042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b="1" dirty="0">
                <a:solidFill>
                  <a:srgbClr val="00B0F0"/>
                </a:solidFill>
                <a:latin typeface="+mn-lt"/>
              </a:rPr>
              <a:t>www.urgengo.fr</a:t>
            </a:r>
          </a:p>
          <a:p>
            <a:pPr algn="ctr"/>
            <a:r>
              <a:rPr lang="fr-FR" sz="1600" b="1" dirty="0">
                <a:solidFill>
                  <a:schemeClr val="bg2">
                    <a:lumMod val="50000"/>
                  </a:schemeClr>
                </a:solidFill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contact@urgengo.fr</a:t>
            </a:r>
            <a:endParaRPr lang="fr-FR" sz="1600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00B7838-6BD1-4A09-9F6C-95152D2658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603" y="5090355"/>
            <a:ext cx="523222" cy="52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9591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4428</TotalTime>
  <Words>157</Words>
  <Application>Microsoft Office PowerPoint</Application>
  <PresentationFormat>Grand écran</PresentationFormat>
  <Paragraphs>34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dominique lorioux</dc:creator>
  <cp:lastModifiedBy>dominique lorioux</cp:lastModifiedBy>
  <cp:revision>92</cp:revision>
  <dcterms:created xsi:type="dcterms:W3CDTF">2020-09-29T21:23:46Z</dcterms:created>
  <dcterms:modified xsi:type="dcterms:W3CDTF">2020-10-12T17:33:14Z</dcterms:modified>
</cp:coreProperties>
</file>