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5" r:id="rId3"/>
    <p:sldId id="267" r:id="rId4"/>
    <p:sldId id="266" r:id="rId5"/>
    <p:sldId id="26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loe.boctrotteurs@outlook.fr" initials="c" lastIdx="9" clrIdx="0">
    <p:extLst>
      <p:ext uri="{19B8F6BF-5375-455C-9EA6-DF929625EA0E}">
        <p15:presenceInfo xmlns:p15="http://schemas.microsoft.com/office/powerpoint/2012/main" userId="e11957e178b4d3fd" providerId="Windows Live"/>
      </p:ext>
    </p:extLst>
  </p:cmAuthor>
  <p:cmAuthor id="2" name="clement.boctrotteurs@outlook.fr" initials="c" lastIdx="1" clrIdx="1">
    <p:extLst>
      <p:ext uri="{19B8F6BF-5375-455C-9EA6-DF929625EA0E}">
        <p15:presenceInfo xmlns:p15="http://schemas.microsoft.com/office/powerpoint/2012/main" userId="1a9393cbaf53dd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05T15:49:27.621" idx="1">
    <p:pos x="7100" y="1246"/>
    <p:text>DANS L'explication, ajouté de façon succins l'anciennce slide deux : les lois, les solutions, les freins...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2D595-A298-B44D-A4D8-F286D9868EA5}" type="datetimeFigureOut">
              <a:rPr lang="fr-FR" smtClean="0"/>
              <a:t>06/10/2020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51704-34E7-3B4A-B0E1-D9A05D6BF9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77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6088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81ada8eb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81ada8eb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8463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81ada8eb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81ada8eb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163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077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81ada8eb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81ada8eb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06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FF90C5-5E9A-40AE-A92C-7925418CF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C566673-6418-40F9-BD6F-18B12BD4B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B02F0C-ABCD-4B68-A250-35E5DB3A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E5B7-DF02-41FF-B5C1-E91A62ADB0D8}" type="datetimeFigureOut">
              <a:rPr lang="fr-FR" smtClean="0"/>
              <a:t>06/10/2020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F73DA1-5587-4195-9802-4772BAAF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E0DFDB-1DAA-47B6-8C58-09DFA511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72D-61BB-443D-8DC9-26DC364F7D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39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8576D0-DFE4-41DB-AFDE-36EA828F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173F50-9813-4F26-9A96-D1C396B78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00343A-63A8-468F-99B2-B3BE8C8C0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E5B7-DF02-41FF-B5C1-E91A62ADB0D8}" type="datetimeFigureOut">
              <a:rPr lang="fr-FR" smtClean="0"/>
              <a:t>06/10/2020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CD785D-4B10-4395-A7D7-4BC47DFEC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55404F-A495-409C-90F5-6DAFD343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72D-61BB-443D-8DC9-26DC364F7D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58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246467C-60B3-4FB3-BBCE-11F310685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4D22CF-8C58-48B0-93DB-9D14F3716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DB8541-3764-48E8-92AD-FB79FF98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E5B7-DF02-41FF-B5C1-E91A62ADB0D8}" type="datetimeFigureOut">
              <a:rPr lang="fr-FR" smtClean="0"/>
              <a:t>06/10/2020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66D7D1-C4D7-4B96-AF9B-2CED3318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12891D-88C5-4CFF-84DE-AB7A16EF7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72D-61BB-443D-8DC9-26DC364F7D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43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46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419542-41D3-49E8-8ED5-2E0D1B99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77A671-D640-4ADE-B16E-F4581A2C1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EFAF2D-0B55-4E53-B4E1-F27112E6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E5B7-DF02-41FF-B5C1-E91A62ADB0D8}" type="datetimeFigureOut">
              <a:rPr lang="fr-FR" smtClean="0"/>
              <a:t>06/10/2020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92F6E8-E65E-4CB7-A833-976DFE40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D264FC-5A47-4B1C-9B72-BF203A27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72D-61BB-443D-8DC9-26DC364F7D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85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2C2BB3-4FE2-454A-B050-DBD21EB38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993674-4DA6-49E3-A6FA-6A7E8647D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8B57C6-5909-4259-9B87-AF3F2ADA5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E5B7-DF02-41FF-B5C1-E91A62ADB0D8}" type="datetimeFigureOut">
              <a:rPr lang="fr-FR" smtClean="0"/>
              <a:t>06/10/2020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5AD3BA-95F5-45D3-9686-99D68A48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499E70-DBF4-4806-93E1-1CDC77CD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72D-61BB-443D-8DC9-26DC364F7D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68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62E3CA-D8CC-481D-BD31-9A3F6CD3B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297341-AE32-4BB4-A80E-68D98FA4E9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98DEAC-9030-40EA-81E8-B6756264A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91F70D-5A3D-4A78-B47A-1E35027D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E5B7-DF02-41FF-B5C1-E91A62ADB0D8}" type="datetimeFigureOut">
              <a:rPr lang="fr-FR" smtClean="0"/>
              <a:t>06/10/2020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A1A30B-3FFA-45EA-BEAC-CB9C5856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926CAC-2941-42C0-BA1C-E6577BA5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72D-61BB-443D-8DC9-26DC364F7D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24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60B7A2-3FAF-4157-9729-E7D9601D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1126DE-D9E2-4BE6-91E6-5994A7D7E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0A31F1-45A0-44B6-801E-9F0F3F1B8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56C5224-C477-460E-8872-07EF814EC5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E64F072-23DA-4490-856E-3C99B6145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814C66-C086-4EE8-AADD-33852DB1A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E5B7-DF02-41FF-B5C1-E91A62ADB0D8}" type="datetimeFigureOut">
              <a:rPr lang="fr-FR" smtClean="0"/>
              <a:t>06/10/2020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3591F5F-2BB4-47D0-9D6C-2454351F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05A8154-1D32-4FA2-B3E0-459C6A771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72D-61BB-443D-8DC9-26DC364F7D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93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1D33D-47D6-4BDF-B2A8-B5F1FE09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46D034-38C6-4E04-86F4-FC1317515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E5B7-DF02-41FF-B5C1-E91A62ADB0D8}" type="datetimeFigureOut">
              <a:rPr lang="fr-FR" smtClean="0"/>
              <a:t>06/10/2020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B2D0AD-86E2-4BEE-A09A-D3510149A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A595B4-D461-44FF-A3B8-99DBD049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72D-61BB-443D-8DC9-26DC364F7D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EF5858D-DED2-4640-8E39-794B6A07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E5B7-DF02-41FF-B5C1-E91A62ADB0D8}" type="datetimeFigureOut">
              <a:rPr lang="fr-FR" smtClean="0"/>
              <a:t>06/10/2020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C665899-C04C-4AED-B9B9-F23DED37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8B7BF1-4304-474E-92EA-335DADB79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72D-61BB-443D-8DC9-26DC364F7D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5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C77235-BC42-4C5A-9D07-A29EA009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3EF2B5-2A99-4C7B-B96F-A87A03670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317E94-4D43-4D99-B329-30FFECBF0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78F8AC-82C3-4F6E-B20B-DADF30D02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E5B7-DF02-41FF-B5C1-E91A62ADB0D8}" type="datetimeFigureOut">
              <a:rPr lang="fr-FR" smtClean="0"/>
              <a:t>06/10/2020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4BBB28-0628-4672-8BE0-384DB8A1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E080F2-A1D5-419D-8FDD-79C4EFD6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72D-61BB-443D-8DC9-26DC364F7D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92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D2739-3545-4B23-B4F4-5D207815D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6D77B43-2AF2-4FA6-AD46-269B9018B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0CD8E4-3E88-47D4-81C3-2F05FF6C2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47FC97-8FA8-44C1-96F7-9662ABFA7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E5B7-DF02-41FF-B5C1-E91A62ADB0D8}" type="datetimeFigureOut">
              <a:rPr lang="fr-FR" smtClean="0"/>
              <a:t>06/10/2020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74349C-0A9C-40B4-A549-460A498AD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9D1FB8-377F-4C4D-A113-82F5A9BB8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72D-61BB-443D-8DC9-26DC364F7D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0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9131B60-BD4B-4C28-AC8B-2CB3AD88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56E12B-AFBB-4FE0-A6A7-8705BC478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68A1E0-7AE7-4A78-BE3B-BA6D995AD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2E5B7-DF02-41FF-B5C1-E91A62ADB0D8}" type="datetimeFigureOut">
              <a:rPr lang="fr-FR" smtClean="0"/>
              <a:t>06/10/2020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9F38D2-F4B2-4BA2-82C3-260746CDD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4990ED-4190-4D10-833E-8851310E8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CC72D-61BB-443D-8DC9-26DC364F7D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2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hyperlink" Target="https://www.lesboctrotteurs.f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49000"/>
          </a:blip>
          <a:srcRect t="12739"/>
          <a:stretch/>
        </p:blipFill>
        <p:spPr>
          <a:xfrm>
            <a:off x="615142" y="365760"/>
            <a:ext cx="11255433" cy="6101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7296" y="5317278"/>
            <a:ext cx="3746500" cy="1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E18DB9C-FD92-3D4E-A005-CB88979DC3BA}"/>
              </a:ext>
            </a:extLst>
          </p:cNvPr>
          <p:cNvSpPr txBox="1"/>
          <p:nvPr/>
        </p:nvSpPr>
        <p:spPr>
          <a:xfrm>
            <a:off x="1588934" y="1941481"/>
            <a:ext cx="98361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Arial Rounded MT Bold" panose="020F0704030504030204" pitchFamily="34" charset="77"/>
                <a:ea typeface="Silom" pitchFamily="2" charset="-34"/>
                <a:cs typeface="Silom" pitchFamily="2" charset="-34"/>
              </a:rPr>
              <a:t>Le meilleur déchet : </a:t>
            </a:r>
          </a:p>
          <a:p>
            <a:endParaRPr lang="fr-FR" sz="4800" dirty="0">
              <a:latin typeface="Arial Rounded MT Bold" panose="020F0704030504030204" pitchFamily="34" charset="77"/>
              <a:ea typeface="Silom" pitchFamily="2" charset="-34"/>
              <a:cs typeface="Silom" pitchFamily="2" charset="-34"/>
            </a:endParaRPr>
          </a:p>
          <a:p>
            <a:r>
              <a:rPr lang="fr-FR" sz="4800" dirty="0">
                <a:latin typeface="Arial Rounded MT Bold" panose="020F0704030504030204" pitchFamily="34" charset="77"/>
                <a:ea typeface="Silom" pitchFamily="2" charset="-34"/>
                <a:cs typeface="Silom" pitchFamily="2" charset="-34"/>
              </a:rPr>
              <a:t>Celui que l’on ne PRODUIT pas! </a:t>
            </a:r>
          </a:p>
        </p:txBody>
      </p:sp>
    </p:spTree>
    <p:extLst>
      <p:ext uri="{BB962C8B-B14F-4D97-AF65-F5344CB8AC3E}">
        <p14:creationId xmlns:p14="http://schemas.microsoft.com/office/powerpoint/2010/main" val="384246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2710900" y="2557719"/>
            <a:ext cx="4177580" cy="360454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52396" indent="0">
              <a:buNone/>
            </a:pPr>
            <a:r>
              <a:rPr lang="fr-FR" sz="2000" dirty="0">
                <a:latin typeface="Arial Rounded MT Bold" panose="020F0704030504030204" pitchFamily="34" charset="77"/>
              </a:rPr>
              <a:t>Les Boc-Trotteurs : Chloé et Clément </a:t>
            </a:r>
          </a:p>
          <a:p>
            <a:pPr marL="152396" indent="0">
              <a:buNone/>
            </a:pPr>
            <a:endParaRPr lang="fr-FR" sz="2000" dirty="0">
              <a:latin typeface="Arial Rounded MT Bold" panose="020F0704030504030204" pitchFamily="34" charset="77"/>
            </a:endParaRPr>
          </a:p>
          <a:p>
            <a:pPr marL="152396" indent="0">
              <a:buNone/>
            </a:pPr>
            <a:endParaRPr lang="fr-FR" sz="2000" dirty="0">
              <a:latin typeface="Arial Rounded MT Bold" panose="020F0704030504030204" pitchFamily="34" charset="77"/>
            </a:endParaRPr>
          </a:p>
          <a:p>
            <a:pPr marL="152396" indent="0">
              <a:buNone/>
            </a:pPr>
            <a:endParaRPr lang="fr-FR" sz="2000" dirty="0">
              <a:latin typeface="Arial Rounded MT Bold" panose="020F0704030504030204" pitchFamily="34" charset="77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 amt="52999"/>
          </a:blip>
          <a:srcRect l="38874" t="4498" r="38890"/>
          <a:stretch/>
        </p:blipFill>
        <p:spPr>
          <a:xfrm>
            <a:off x="1" y="-15"/>
            <a:ext cx="2710899" cy="685803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252317" y="18500"/>
            <a:ext cx="12216774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-FR" sz="4000" b="1" dirty="0">
                <a:latin typeface="Arial Rounded MT Bold" panose="020F0704030504030204" pitchFamily="34" charset="77"/>
                <a:ea typeface="Raleway"/>
                <a:cs typeface="Raleway"/>
                <a:sym typeface="Raleway"/>
              </a:rPr>
              <a:t>Qui sommes-nous ? </a:t>
            </a:r>
          </a:p>
          <a:p>
            <a:pPr algn="ctr"/>
            <a:r>
              <a:rPr lang="fr-FR" sz="4000" b="1" dirty="0">
                <a:latin typeface="Arial Rounded MT Bold" panose="020F0704030504030204" pitchFamily="34" charset="77"/>
                <a:ea typeface="Raleway"/>
                <a:cs typeface="Raleway"/>
                <a:sym typeface="Raleway"/>
              </a:rPr>
              <a:t>Pourquoi crée-t-on cette innovation ? </a:t>
            </a:r>
            <a:endParaRPr sz="4000" b="1" dirty="0">
              <a:latin typeface="Arial Rounded MT Bold" panose="020F0704030504030204" pitchFamily="34" charset="77"/>
              <a:ea typeface="Raleway"/>
              <a:cs typeface="Raleway"/>
              <a:sym typeface="Raleway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317" y="1593986"/>
            <a:ext cx="3746500" cy="1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F654A20-4A9E-4994-A9EE-3251D9490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39" y="3689334"/>
            <a:ext cx="3350113" cy="2052000"/>
          </a:xfrm>
          <a:prstGeom prst="rect">
            <a:avLst/>
          </a:prstGeom>
        </p:spPr>
      </p:pic>
      <p:sp>
        <p:nvSpPr>
          <p:cNvPr id="8" name="Google Shape;63;p14">
            <a:extLst>
              <a:ext uri="{FF2B5EF4-FFF2-40B4-BE49-F238E27FC236}">
                <a16:creationId xmlns:a16="http://schemas.microsoft.com/office/drawing/2014/main" id="{29DE7EFB-C6B7-4D93-97BF-7AA5ADE413A9}"/>
              </a:ext>
            </a:extLst>
          </p:cNvPr>
          <p:cNvSpPr txBox="1">
            <a:spLocks/>
          </p:cNvSpPr>
          <p:nvPr/>
        </p:nvSpPr>
        <p:spPr>
          <a:xfrm>
            <a:off x="6713940" y="2557719"/>
            <a:ext cx="5039910" cy="360454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buFont typeface="Arial" panose="020B0604020202020204" pitchFamily="34" charset="0"/>
              <a:buNone/>
            </a:pPr>
            <a:r>
              <a:rPr lang="fr-FR" sz="2000" dirty="0">
                <a:latin typeface="Arial Rounded MT Bold" panose="020F0704030504030204" pitchFamily="34" charset="77"/>
              </a:rPr>
              <a:t>La Bocalerie : Loïc et Mathieu</a:t>
            </a:r>
          </a:p>
          <a:p>
            <a:pPr marL="152396" indent="0">
              <a:buFont typeface="Arial" panose="020B0604020202020204" pitchFamily="34" charset="0"/>
              <a:buNone/>
            </a:pPr>
            <a:endParaRPr lang="fr-FR" sz="2000" dirty="0">
              <a:latin typeface="Arial Rounded MT Bold" panose="020F0704030504030204" pitchFamily="34" charset="77"/>
            </a:endParaRPr>
          </a:p>
          <a:p>
            <a:pPr marL="152396" indent="0">
              <a:buFont typeface="Arial" panose="020B0604020202020204" pitchFamily="34" charset="0"/>
              <a:buNone/>
            </a:pPr>
            <a:endParaRPr lang="fr-FR" sz="2000" dirty="0">
              <a:latin typeface="Arial Rounded MT Bold" panose="020F0704030504030204" pitchFamily="34" charset="77"/>
            </a:endParaRPr>
          </a:p>
          <a:p>
            <a:pPr marL="152396" indent="0">
              <a:buFont typeface="Arial" panose="020B0604020202020204" pitchFamily="34" charset="0"/>
              <a:buNone/>
            </a:pPr>
            <a:endParaRPr lang="fr-FR" sz="2000" dirty="0">
              <a:latin typeface="Arial Rounded MT Bold" panose="020F0704030504030204" pitchFamily="34" charset="77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03BD86D-A33B-45FF-86B4-1544670521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75" y="3689334"/>
            <a:ext cx="2880000" cy="216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D748A8-813D-4D10-B694-517F5BBB68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4613" y="2961793"/>
            <a:ext cx="624368" cy="612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B9510B9-01DF-4C34-B889-F390962414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89" y="2952268"/>
            <a:ext cx="86501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97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 amt="52999"/>
          </a:blip>
          <a:srcRect l="38874" t="4498" r="38890"/>
          <a:stretch/>
        </p:blipFill>
        <p:spPr>
          <a:xfrm>
            <a:off x="1" y="-15"/>
            <a:ext cx="2710899" cy="685803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252317" y="18500"/>
            <a:ext cx="12216774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r-FR" sz="4000" dirty="0">
                <a:sym typeface="Wingdings" panose="05000000000000000000" pitchFamily="2" charset="2"/>
              </a:rPr>
              <a:t>Drive zéro déchet </a:t>
            </a:r>
            <a:r>
              <a:rPr lang="fr-FR" sz="4000" dirty="0" err="1">
                <a:sym typeface="Wingdings" panose="05000000000000000000" pitchFamily="2" charset="2"/>
              </a:rPr>
              <a:t>késako</a:t>
            </a:r>
            <a:r>
              <a:rPr lang="fr-FR" sz="4000" dirty="0">
                <a:sym typeface="Wingdings" panose="05000000000000000000" pitchFamily="2" charset="2"/>
              </a:rPr>
              <a:t> ? </a:t>
            </a:r>
            <a:endParaRPr sz="4000" b="1" dirty="0">
              <a:latin typeface="Arial Rounded MT Bold" panose="020F0704030504030204" pitchFamily="34" charset="77"/>
              <a:ea typeface="Raleway"/>
              <a:cs typeface="Raleway"/>
              <a:sym typeface="Raleway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317" y="812107"/>
            <a:ext cx="3746500" cy="1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DA5F276-4871-A948-A307-15EED50E7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140" y="1060914"/>
            <a:ext cx="11121720" cy="362633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0F8A0C1-BD73-4957-AB81-0638F32C13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3" y="4883887"/>
            <a:ext cx="12162574" cy="8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0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49000"/>
          </a:blip>
          <a:srcRect t="12739"/>
          <a:stretch/>
        </p:blipFill>
        <p:spPr>
          <a:xfrm>
            <a:off x="615142" y="365760"/>
            <a:ext cx="11255433" cy="6101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7296" y="5317278"/>
            <a:ext cx="3746500" cy="1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E18DB9C-FD92-3D4E-A005-CB88979DC3BA}"/>
              </a:ext>
            </a:extLst>
          </p:cNvPr>
          <p:cNvSpPr txBox="1"/>
          <p:nvPr/>
        </p:nvSpPr>
        <p:spPr>
          <a:xfrm>
            <a:off x="2346175" y="2056689"/>
            <a:ext cx="85868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Arial Rounded MT Bold" panose="020F0704030504030204" pitchFamily="34" charset="77"/>
              </a:rPr>
              <a:t>Tout seul on va plus vite,</a:t>
            </a:r>
          </a:p>
          <a:p>
            <a:endParaRPr lang="fr-FR" sz="4800" dirty="0">
              <a:latin typeface="Arial Rounded MT Bold" panose="020F0704030504030204" pitchFamily="34" charset="77"/>
            </a:endParaRPr>
          </a:p>
          <a:p>
            <a:r>
              <a:rPr lang="fr-FR" sz="4800" dirty="0">
                <a:latin typeface="Arial Rounded MT Bold" panose="020F0704030504030204" pitchFamily="34" charset="77"/>
              </a:rPr>
              <a:t>Ensemble, on va plus loin !!!</a:t>
            </a:r>
            <a:endParaRPr lang="fr-FR" sz="4800" dirty="0">
              <a:latin typeface="Arial Rounded MT Bold" panose="020F0704030504030204" pitchFamily="34" charset="77"/>
              <a:ea typeface="Silom" pitchFamily="2" charset="-34"/>
              <a:cs typeface="Silom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772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4A405CD-057D-474D-A14D-53C074D86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90" y="3122114"/>
            <a:ext cx="3363778" cy="336377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124F659-B453-4C09-9DC1-883EBC07A0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r="187"/>
          <a:stretch/>
        </p:blipFill>
        <p:spPr>
          <a:xfrm>
            <a:off x="2363003" y="3071316"/>
            <a:ext cx="5636387" cy="3363779"/>
          </a:xfrm>
          <a:prstGeom prst="rect">
            <a:avLst/>
          </a:prstGeom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 amt="52999"/>
          </a:blip>
          <a:srcRect l="38874" t="4498" r="38890"/>
          <a:stretch/>
        </p:blipFill>
        <p:spPr>
          <a:xfrm>
            <a:off x="1" y="-15"/>
            <a:ext cx="2710899" cy="685803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252317" y="18500"/>
            <a:ext cx="12216774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-FR" sz="4000" dirty="0">
                <a:latin typeface="Arial Rounded MT Bold" panose="020F0704030504030204" pitchFamily="34" charset="77"/>
              </a:rPr>
              <a:t>Conclusion:</a:t>
            </a:r>
            <a:endParaRPr sz="4000" b="1" dirty="0">
              <a:latin typeface="Arial Rounded MT Bold" panose="020F0704030504030204" pitchFamily="34" charset="77"/>
              <a:ea typeface="Raleway"/>
              <a:cs typeface="Raleway"/>
              <a:sym typeface="Raleway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2317" y="904872"/>
            <a:ext cx="3746500" cy="1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5056D0A-05BC-8343-B860-7A39C6E1122B}"/>
              </a:ext>
            </a:extLst>
          </p:cNvPr>
          <p:cNvSpPr txBox="1">
            <a:spLocks/>
          </p:cNvSpPr>
          <p:nvPr/>
        </p:nvSpPr>
        <p:spPr>
          <a:xfrm>
            <a:off x="7250248" y="717802"/>
            <a:ext cx="6500552" cy="33432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fr-FR" sz="2400" dirty="0"/>
          </a:p>
          <a:p>
            <a:pPr marL="152396" indent="0">
              <a:buNone/>
            </a:pPr>
            <a:r>
              <a:rPr lang="fr-FR" sz="3200" dirty="0">
                <a:latin typeface="Arial Rounded MT Bold" panose="020F0704030504030204" pitchFamily="34" charset="77"/>
              </a:rPr>
              <a:t>La Bocalerie : </a:t>
            </a:r>
          </a:p>
          <a:p>
            <a:pPr marL="152396" indent="0">
              <a:buNone/>
            </a:pPr>
            <a:endParaRPr lang="fr-FR" sz="3200" dirty="0">
              <a:latin typeface="Arial Rounded MT Bold" panose="020F0704030504030204" pitchFamily="34" charset="77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r-FR" sz="1800" dirty="0">
                <a:latin typeface="Arial Rounded MT Bold" panose="020F0704030504030204" pitchFamily="34" charset="77"/>
              </a:rPr>
              <a:t>Ouvre courant octobre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1800" dirty="0">
                <a:latin typeface="Arial Rounded MT Bold" panose="020F0704030504030204" pitchFamily="34" charset="77"/>
              </a:rPr>
              <a:t>155 rue Henri Pitot Bourg les Valence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1800" dirty="0">
                <a:latin typeface="Arial Rounded MT Bold" panose="020F0704030504030204" pitchFamily="34" charset="77"/>
              </a:rPr>
              <a:t>06 71 86 16 86 / 06 70 82 86 80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1800" dirty="0">
                <a:latin typeface="Arial Rounded MT Bold" panose="020F0704030504030204" pitchFamily="34" charset="77"/>
              </a:rPr>
              <a:t>Mercredi au samedi de 11 à 19h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1800" dirty="0">
                <a:latin typeface="Arial Rounded MT Bold" panose="020F0704030504030204" pitchFamily="34" charset="77"/>
              </a:rPr>
              <a:t>www.labocalerie.fr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A74922D1-2CEA-BD4F-8829-B7D12CDA6FA1}"/>
              </a:ext>
            </a:extLst>
          </p:cNvPr>
          <p:cNvSpPr txBox="1">
            <a:spLocks/>
          </p:cNvSpPr>
          <p:nvPr/>
        </p:nvSpPr>
        <p:spPr>
          <a:xfrm>
            <a:off x="2669147" y="683415"/>
            <a:ext cx="5701550" cy="33432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fr-FR" sz="2400" dirty="0">
              <a:latin typeface="Arial Rounded MT Bold" panose="020F0704030504030204" pitchFamily="34" charset="77"/>
            </a:endParaRPr>
          </a:p>
          <a:p>
            <a:pPr marL="152396" indent="0">
              <a:buNone/>
            </a:pPr>
            <a:r>
              <a:rPr lang="fr-FR" sz="3200" dirty="0">
                <a:latin typeface="Arial Rounded MT Bold" panose="020F0704030504030204" pitchFamily="34" charset="77"/>
              </a:rPr>
              <a:t>Les Boc-Trotteurs :</a:t>
            </a:r>
          </a:p>
          <a:p>
            <a:pPr marL="152396" indent="0">
              <a:buNone/>
            </a:pPr>
            <a:r>
              <a:rPr lang="fr-FR" sz="3200" dirty="0">
                <a:latin typeface="Arial Rounded MT Bold" panose="020F0704030504030204" pitchFamily="34" charset="77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1800" dirty="0">
                <a:latin typeface="Arial Rounded MT Bold" panose="020F0704030504030204" pitchFamily="34" charset="77"/>
              </a:rPr>
              <a:t>Ouvert depuis 2 jours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1800" dirty="0">
                <a:latin typeface="Arial Rounded MT Bold" panose="020F0704030504030204" pitchFamily="34" charset="77"/>
              </a:rPr>
              <a:t>159 avenue de Marseille Valence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1800" dirty="0">
                <a:latin typeface="Arial Rounded MT Bold" panose="020F0704030504030204" pitchFamily="34" charset="77"/>
              </a:rPr>
              <a:t>0689205800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1800" dirty="0">
                <a:latin typeface="Arial Rounded MT Bold" panose="020F0704030504030204" pitchFamily="34" charset="77"/>
              </a:rPr>
              <a:t>Mercredi au samedi de 11 à 19h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1800" dirty="0">
                <a:latin typeface="Arial Rounded MT Bold" panose="020F0704030504030204" pitchFamily="34" charset="77"/>
                <a:hlinkClick r:id="rId7"/>
              </a:rPr>
              <a:t>www.lesboctrotteurs.fr</a:t>
            </a:r>
            <a:endParaRPr lang="fr-FR" sz="1800" dirty="0">
              <a:latin typeface="Arial Rounded MT Bold" panose="020F0704030504030204" pitchFamily="34" charset="77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r-FR" sz="1800" dirty="0">
              <a:latin typeface="Arial Rounded MT Bold" panose="020F0704030504030204" pitchFamily="34" charset="77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D257E0D-3E6E-D34C-A2BC-52F645CA5CBF}"/>
              </a:ext>
            </a:extLst>
          </p:cNvPr>
          <p:cNvSpPr txBox="1"/>
          <p:nvPr/>
        </p:nvSpPr>
        <p:spPr>
          <a:xfrm>
            <a:off x="2797416" y="5830836"/>
            <a:ext cx="9394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 Rounded MT Bold" panose="020F0704030504030204" pitchFamily="34" charset="77"/>
              </a:rPr>
              <a:t>Les évolutions : Points relais, embauche ; augmenter le nombre et améliorer nos références, travailler avec les autres drive zéro de France pour concevoir une machine capable de conditionner différents aliments...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14061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148</Words>
  <Application>Microsoft Office PowerPoint</Application>
  <PresentationFormat>Grand écran</PresentationFormat>
  <Paragraphs>31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Courier New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Drive zéro déchet</dc:title>
  <dc:creator>clement.boctrotteurs@outlook.fr</dc:creator>
  <cp:lastModifiedBy>clement.boctrotteurs@outlook.fr</cp:lastModifiedBy>
  <cp:revision>27</cp:revision>
  <dcterms:created xsi:type="dcterms:W3CDTF">2020-09-20T12:54:19Z</dcterms:created>
  <dcterms:modified xsi:type="dcterms:W3CDTF">2020-10-06T08:04:08Z</dcterms:modified>
</cp:coreProperties>
</file>